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72" r:id="rId10"/>
    <p:sldId id="271" r:id="rId11"/>
    <p:sldId id="268" r:id="rId12"/>
    <p:sldId id="269" r:id="rId13"/>
    <p:sldId id="260" r:id="rId14"/>
    <p:sldId id="273" r:id="rId15"/>
    <p:sldId id="261" r:id="rId16"/>
    <p:sldId id="26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3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0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9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0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6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E9CEB5-AEE2-456F-A710-747EFC968E7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A39B59-3A11-48ED-9892-E48B54BEA0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1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8328153223117373395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ogoroditsk3d.tularegion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узеи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Богородицка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970" y="1832972"/>
            <a:ext cx="4645298" cy="83648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Богородицкий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дворец-музей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1" y="2526299"/>
            <a:ext cx="5047721" cy="378242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832972"/>
            <a:ext cx="5183188" cy="69332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экспозиция на станции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Богородицк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70" y="2920181"/>
            <a:ext cx="5722914" cy="314140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7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3613" y="697345"/>
            <a:ext cx="91587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Свято-Казанский храм тоже испытал на себе превратности истории. ХХ век оказался губительным для многих церквей. В какой-то мере творению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повезло: здание вошло в список памятников архитектуры, охраняемых государством, поэтому сносить его не стали. Но церковные службы надолго прекратились. Из храма вывезли утварь. Иконы на досках взяли для строительства моста. Фрески замазали извёсткой: так живописный слой был практически уничтожен. К счастью, колокола не пустили в переплав: их захоронили в парке рядом с храмом. Само здание сперва использовали как клуб санатория «Красный шахтёр». Затем сделали складом.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33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cap="none" spc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Свято-Казанский храм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45" y="1893016"/>
            <a:ext cx="7418438" cy="456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3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683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экспозиция на станции «</a:t>
            </a:r>
            <a:r>
              <a:rPr lang="ru-RU" sz="3600" b="1" dirty="0" err="1">
                <a:solidFill>
                  <a:srgbClr val="2683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3600" b="1" dirty="0">
                <a:solidFill>
                  <a:srgbClr val="2683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Богородицк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" y="2075630"/>
            <a:ext cx="9608574" cy="450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57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на станции «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yandex.ru/video/preview/8328153223117373395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4128" y="2743200"/>
            <a:ext cx="4754880" cy="3566160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</a:t>
            </a:r>
            <a:r>
              <a:rPr lang="ru-RU" sz="2800" b="1" dirty="0" smtClean="0">
                <a:solidFill>
                  <a:srgbClr val="ED1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</a:t>
            </a:r>
            <a:endParaRPr lang="ru-RU" sz="2800" b="1" dirty="0">
              <a:solidFill>
                <a:srgbClr val="ED1D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– воскресенье</a:t>
            </a:r>
          </a:p>
          <a:p>
            <a:pPr algn="ctr"/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10:00 - 18:00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четверг месяца - санитарный день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0888" y="2743200"/>
            <a:ext cx="5070402" cy="356616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область, г. Богородицк, ул. Привокзальная, д. 1Б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(48761) 2-25-32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23" y="585216"/>
            <a:ext cx="10559845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экспозиция на станции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Жданка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Богородицк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3200700"/>
            <a:ext cx="5945901" cy="274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76" y="1955115"/>
            <a:ext cx="2861186" cy="465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79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73" y="585216"/>
            <a:ext cx="9720072" cy="1499616"/>
          </a:xfrm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Богородицке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9935" y="2084832"/>
            <a:ext cx="110317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Краеведов Богородицка регулярно спрашивают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городская железнодорожная станция носит название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не «Богородицк». Этому есть свое объяснение. Некоторое время эта станция действительно называлась «Богородицк». Но в тот же самый период железнодорожная станция в современном Ногинске называлась «Богородск». Путаница, вызванная среди пассажиров схожестью этих двух названий, была просто огромной. Очень часто путники приезжали вместо Богородицка в Богородск и наоборот. Приняв во внимание эти конфузы, станцию в Богородицке было решено переименовать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Жданку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71" y="328728"/>
            <a:ext cx="116364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представленных предметов - подлинные.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музейной экспозиции станции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встретить уникальные подлинные предметы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обстановке импровизированного кабинета министра путей и сообщения можно встретить как экспонаты, воссозданные по образцам XIX века, так и уникальные подлинные предметы. К числу последних относятся большинство предметов, находящихся на столе министра. Изразцовая плитка, украшающая каминную печь тоже подлинная и имеет непосредственное отношение к истории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800" b="0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это филиал Богородицкого дворца-музея и важный центр культурной жизни города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 станции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филиалом Богородицкого дворца-музея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b="0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Еще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одной достопримечательностью станции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памятник выдающемуся представителю рода Бобринских – министру путей и сообщения Алексею Павловичу Бобринскому. Этот монумент был создан в наши дни по проекту тульского скульптора Арнольда Ивановича Чернопятова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406" y="3126658"/>
            <a:ext cx="8450826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97" y="246006"/>
            <a:ext cx="11503742" cy="1169842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Богородицкий дворец-музей и парк</a:t>
            </a:r>
            <a:endParaRPr lang="ru-RU" sz="44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419" y="1415848"/>
            <a:ext cx="11076039" cy="538609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</a:t>
            </a:r>
            <a:r>
              <a:rPr lang="ru-RU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Выходной</a:t>
            </a: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–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четверг, воскресенье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10:00 -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18:00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Пятница, суббота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1 марта по 31 октября)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10:00 -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20:00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Пятница, суббота</a:t>
            </a:r>
          </a:p>
          <a:p>
            <a:pPr lvl="1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1 ноября по 28 февраля)</a:t>
            </a:r>
          </a:p>
          <a:p>
            <a:pPr lvl="1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10:00 -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19:00</a:t>
            </a:r>
          </a:p>
          <a:p>
            <a:pPr lvl="1"/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Касса закрывается</a:t>
            </a:r>
          </a:p>
          <a:p>
            <a:pPr lvl="1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45 минут до конца рабочего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pPr lvl="1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месяца - санитарный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867" y="350520"/>
            <a:ext cx="11194026" cy="239268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1155700" dist="50800" dir="5400000" algn="ctr" rotWithShape="0">
              <a:srgbClr val="000000">
                <a:alpha val="43137"/>
              </a:srgbClr>
            </a:outerShdw>
            <a:reflection stA="2000" endPos="65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Богородицкому дворцу-музею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https://bogoroditsk3d.tularegion.ru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2" y="2392679"/>
            <a:ext cx="5534887" cy="367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86" y="2895600"/>
            <a:ext cx="5546507" cy="368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7" y="176981"/>
            <a:ext cx="11636477" cy="1209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Богородицкий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дворец-музей и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«Богородицк - Тульский Петергоф»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955" y="1386348"/>
            <a:ext cx="1143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Богородицкий дворец-музей и парк — дворцово-парковый ансамбль, расположенный в самом центре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бывшей усадьбе графов Бобринских на берегу пруда, образованного на реке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Уперте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Усадьба была создана Екатериной II для внебрачного сына А. Г. Бобринского и стала объектом культурного наследия народов РФ федерального значения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Богородицкий дворец-музей расположился в самом центре города, от которого лучами расходятся пять главных улиц города. Музей по праву считается частью дворцово-паркового ансамбля города.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Дворец-музей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постоянную выставку, которая знакомит посетителей с художественным и историко-краеведческим собранием предметов. В музее представлены коллекции нумизматики, археологии, различных документов, фотографий, скульптур, фарфора, изделий из драгоценных камней и антикварных книг. </a:t>
            </a:r>
          </a:p>
        </p:txBody>
      </p:sp>
    </p:spTree>
    <p:extLst>
      <p:ext uri="{BB962C8B-B14F-4D97-AF65-F5344CB8AC3E}">
        <p14:creationId xmlns:p14="http://schemas.microsoft.com/office/powerpoint/2010/main" val="37657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722" y="362122"/>
            <a:ext cx="115774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коллекции музея — это предметы декоративно-прикладного искусства, а именно русская мебель конца XVIII — первой четверти XIX </a:t>
            </a:r>
            <a:r>
              <a:rPr lang="ru-RU" sz="2400" dirty="0" err="1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sz="240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фарфоровая посуда и пластика конца XVIII — второй половины XIX вв. Среди экспозиции также представлена живопись и графика: произведения М. И. Авилова, </a:t>
            </a:r>
            <a:r>
              <a:rPr lang="ru-RU" sz="2400" dirty="0" err="1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богородицкого</a:t>
            </a:r>
            <a:r>
              <a:rPr lang="ru-RU" sz="240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 П. А. Кобякова, гуаши одного из итальянских художников первой половины XIX века, а также коллекция почтовых открыток с окрестностями Богородицка и усадьбы, эскизы декораций к спектаклям Богородицкого народного театра</a:t>
            </a:r>
            <a:r>
              <a:rPr lang="ru-RU" sz="2400" dirty="0" smtClean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дворце-музее открыта сувенирная лавка, где можно приобрести сувениры на память о посещении Богородицкого дворца-музея. Также недалеко имеются ресторан и гостиница</a:t>
            </a:r>
            <a:r>
              <a:rPr lang="ru-RU" sz="2400" dirty="0" smtClean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1CADE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экскурсий на территории Богородицкого дворца-музея проводят различные мастер-классы, тематические экскурсии по парку, показы фильмов, театральные представления и другие музейные мероприятия. Одним из самых необычных мероприятий на территории дворца стала торжественная регистрация молодоженов, которая проводится по пятницам, субботам и воскресеньям в овальном зале первого этажа дворца. Регистрация сопровождается музыкальным инструментальным ансамблем, после чего молодожены танцуют свой первый семейный вальс.</a:t>
            </a:r>
          </a:p>
        </p:txBody>
      </p:sp>
    </p:spTree>
    <p:extLst>
      <p:ext uri="{BB962C8B-B14F-4D97-AF65-F5344CB8AC3E}">
        <p14:creationId xmlns:p14="http://schemas.microsoft.com/office/powerpoint/2010/main" val="1394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5" y="471509"/>
            <a:ext cx="5000293" cy="126880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дВОРЦА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05" y="1327355"/>
            <a:ext cx="6055511" cy="356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954" y="1327355"/>
            <a:ext cx="5471651" cy="542740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дворца своим внешним видом отличается элегантностью и роскошью, выполнено оно в стиле раннего классицизма. Сооружение представляет собой каменный двухэтажный дворец белого цвета с бельведером, удлиненными узкими окнами и выступающим передним полукруглым выступом, а вокруг расположился пейзажный парк с липовыми аллеями. Перед дворцом-музеем Богородицка ведут многочисленные узкие ступеньки ко входу здания.</a:t>
            </a:r>
          </a:p>
        </p:txBody>
      </p:sp>
    </p:spTree>
    <p:extLst>
      <p:ext uri="{BB962C8B-B14F-4D97-AF65-F5344CB8AC3E}">
        <p14:creationId xmlns:p14="http://schemas.microsoft.com/office/powerpoint/2010/main" val="23324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59" y="349241"/>
            <a:ext cx="11297264" cy="2511946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Создателями дворца-музея стали архитектор И. Е. </a:t>
            </a:r>
            <a:r>
              <a:rPr lang="ru-RU" sz="2000" cap="none" spc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Старов</a:t>
            </a: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философ-моралист, учёный, ботаник и лесовод, А. Т. </a:t>
            </a:r>
            <a:r>
              <a:rPr lang="ru-RU" sz="2000" cap="none" spc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Болотов</a:t>
            </a: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который по указу Екатерины II управлял имением.</a:t>
            </a:r>
            <a:b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8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8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В </a:t>
            </a: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архитектурный ансамбль дворца также входит въездная башня, которая была спроектирована неизвестным архитектором в 1760-е </a:t>
            </a:r>
            <a:r>
              <a:rPr lang="ru-RU" sz="2000" cap="none" spc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</a:t>
            </a: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выполнявшая роль парадного въезда, и Свято-Казанский храм с необычной архитектурой и уникальным историческим прошлым.</a:t>
            </a:r>
            <a:b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Одним из украшений всего архитектурного ансамбля стал живописный пруд, который отражает в воде изумительный фасад здания и окружающий ландшафт.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55" y="2963863"/>
            <a:ext cx="8066047" cy="34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5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318" y="319745"/>
            <a:ext cx="9720072" cy="1051855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Свято-Казанский храм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955" y="1371600"/>
            <a:ext cx="112382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Величественный дворцово-парковый ансамбль в Богородицке относится к культурным объектам федерального значения. Каждое здание заслуживает пристального внимания. Одно из интереснейших строений – Свято-Казанский храм. Он расположен неподалёку от главного дворца, в старинном парке. В храме часто проходит обряд венчания: влюбленных привлекают красивые виды и возможность зарегистрировать брак рядом, во дворце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посреди парка был заложен в 1774 году. Он выполнен в стиле раннего классицизма. В 1778 году освятили придельные алтари: правый во имя апостолов Петра и Павла, а левый – Николая Чудотворца. Главный престол во имя Казанской иконы Божией Матери освятили позже – в 1783 году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представляет и внутренняя отделка церкви. Иконы – работа художника И.Т. Некрасова. К оформлению приложил руку и Андрей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управляющий имением, создавший первый в России пейзажный парк. Он автор изображения Спаса Нерукотворного.</a:t>
            </a:r>
          </a:p>
        </p:txBody>
      </p:sp>
    </p:spTree>
    <p:extLst>
      <p:ext uri="{BB962C8B-B14F-4D97-AF65-F5344CB8AC3E}">
        <p14:creationId xmlns:p14="http://schemas.microsoft.com/office/powerpoint/2010/main" val="739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910" y="1012918"/>
            <a:ext cx="10545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дворца было поручено выдающемуся русскому архитектору Ивану Егоровичу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Старову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Он известен большинству россиян как автор проекта Таврического дворца в Санкт-Петербурге и Троицкого собора Александро-Невской лавры в Северной столице.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неофициально называют исполнителем личных архитектурных поручений императрицы. Ведь и Таврический дворец для фаворита Потемкина, и резиденцию внебрачного сына императрицы можно назвать весьма «пикантными» заказами, требующими от архитектора не только таланта, но и особого такта.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справился со всеми своими обязанностями.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8606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360</TotalTime>
  <Words>958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Музеи г. Богородицка</vt:lpstr>
      <vt:lpstr>Богородицкий дворец-музей и парк</vt:lpstr>
      <vt:lpstr>      Виртуальная экскурсия по Богородицкому дворцу-музею  https://bogoroditsk3d.tularegion.ru       </vt:lpstr>
      <vt:lpstr> Богородицкий дворец-музей и парк «Богородицк - Тульский Петергоф»  </vt:lpstr>
      <vt:lpstr>Презентация PowerPoint</vt:lpstr>
      <vt:lpstr>Архитектурный ансамбль дВОРЦА </vt:lpstr>
      <vt:lpstr>Создателями дворца-музея стали архитектор И. Е. Старов и философ-моралист, учёный, ботаник и лесовод, А. Т. Болотов, который по указу Екатерины II управлял имением.      В архитектурный ансамбль дворца также входит въездная башня, которая была спроектирована неизвестным архитектором в 1760-е гг и выполнявшая роль парадного въезда, и Свято-Казанский храм с необычной архитектурой и уникальным историческим прошлым. Одним из украшений всего архитектурного ансамбля стал живописный пруд, который отражает в воде изумительный фасад здания и окружающий ландшафт.</vt:lpstr>
      <vt:lpstr>Свято-Казанский храм</vt:lpstr>
      <vt:lpstr>Презентация PowerPoint</vt:lpstr>
      <vt:lpstr>Презентация PowerPoint</vt:lpstr>
      <vt:lpstr>Свято-Казанский храм</vt:lpstr>
      <vt:lpstr>Музейная экспозиция на станции «Жданка» - Богородицк</vt:lpstr>
      <vt:lpstr>  Музейная экспозиция на станции «Жданка» - Богородицк   https://yandex.ru/video/preview/8328153223117373395  </vt:lpstr>
      <vt:lpstr>  Музейная экспозиция на станции «Жданка» - Богородицк  </vt:lpstr>
      <vt:lpstr>Станция «Жданка» в Богородицке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Музеи г. Богородицка</dc:title>
  <dc:creator>ASUS</dc:creator>
  <cp:lastModifiedBy>ASUS</cp:lastModifiedBy>
  <cp:revision>24</cp:revision>
  <dcterms:created xsi:type="dcterms:W3CDTF">2022-02-01T14:00:04Z</dcterms:created>
  <dcterms:modified xsi:type="dcterms:W3CDTF">2022-02-03T11:55:06Z</dcterms:modified>
</cp:coreProperties>
</file>