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4" autoAdjust="0"/>
    <p:restoredTop sz="86412" autoAdjust="0"/>
  </p:normalViewPr>
  <p:slideViewPr>
    <p:cSldViewPr snapToGrid="0">
      <p:cViewPr>
        <p:scale>
          <a:sx n="107" d="100"/>
          <a:sy n="107" d="100"/>
        </p:scale>
        <p:origin x="-468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656B2-322E-4BAA-BA48-B4653741DA5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AF6B8-A4A9-4342-8F38-9D266C0C9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3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AF6B8-A4A9-4342-8F38-9D266C0C94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6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DC94-B25A-4679-96BC-F07DB31BD5EA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CBF8-9ABB-4DC2-99C4-39E465E9E7FD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7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5050-0A7A-4DFD-B00E-5B97A7BC1E85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29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C67D-7FBB-4914-905E-340F2D29FD2C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33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0A5D-4D4E-4C42-BEBD-04547D491D66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29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F43D-C4E9-4C2B-BE88-43074AF368DA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40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88B3-87B9-43F7-8453-A5BC2DC7F4BC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6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145-5BB4-4F43-8C0D-320B445981E1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8C86-4F17-428C-AB7C-E3AC89F9D58C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E1E-B366-458F-9EBB-B10A3A75FDEC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3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B3E6-4382-4B56-955D-798813AE17B6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0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501-8564-4C2B-AAB1-F5C0F58B7EFD}" type="datetime1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8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6F75-6AD4-4EF0-BB1B-A1567E2C9994}" type="datetime1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8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C7A-9619-4B80-8CE0-E4FD32D5F053}" type="datetime1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9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E9F4-240F-4E72-9117-4A084300B0CB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8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4BE3-CFFD-4386-88CF-0E220E46B663}" type="datetime1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6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DD52-14EE-4FD9-949B-62834AA8D2BB}" type="datetime1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715F98-9069-4F3B-9D67-482F3C6B6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7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8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озы из ватных дисков.</a:t>
            </a:r>
            <a:endParaRPr lang="ru-RU" sz="5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9" y="2160588"/>
            <a:ext cx="8409780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0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3" y="591941"/>
            <a:ext cx="4183062" cy="31372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84" y="2388111"/>
            <a:ext cx="4557395" cy="268225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из цветной бумаги листья розы для нашей композиции;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2160588"/>
            <a:ext cx="2697480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поработать красками;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49678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749233"/>
            <a:ext cx="4184650" cy="31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композицию;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7" y="1425920"/>
            <a:ext cx="5112558" cy="275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97" y="3681354"/>
            <a:ext cx="5113353" cy="236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Розы по желанию можно раскрасить в любимый цвет;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5" y="2161250"/>
            <a:ext cx="4694460" cy="245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3135617"/>
            <a:ext cx="4810334" cy="253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Вот, что получилось;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3" y="1468727"/>
            <a:ext cx="8934574" cy="493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0" y="1045029"/>
            <a:ext cx="9977740" cy="4605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6" y="0"/>
            <a:ext cx="9875520" cy="10580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вариант – можно придать «инея» (так как сейчас зима) белой гуашью с помощью кисточки.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" y="901336"/>
            <a:ext cx="7498079" cy="578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37954"/>
            <a:ext cx="8596668" cy="13208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потребуется: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204" y="2297749"/>
            <a:ext cx="7129356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диски (5 дисков на один цветок),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Нитки швейные (№40),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Ножницы,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бумага,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(гуашь или акварель),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Кисточка,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Коробка от конфет (небольшая),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53" y="33692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2" y="1812618"/>
            <a:ext cx="452432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44" y="3045517"/>
            <a:ext cx="4525371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6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розочку из ватных дисков , как показано на фото: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3" y="797481"/>
            <a:ext cx="4426003" cy="331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06" y="2275769"/>
            <a:ext cx="4427591" cy="3320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собирать розу: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3" y="1458238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902875"/>
            <a:ext cx="4184650" cy="31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5" y="335280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 все пять ватных дисков в розу, теперь нужно её закрепить - ниткой по нижнему краю розы, следует сделать 3-5 оборотов и завязать нитку.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5" y="1984018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714943"/>
            <a:ext cx="4184650" cy="31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ниткой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3" y="1515388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500">
              <a:srgbClr val="C6DCF1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130" y="468630"/>
            <a:ext cx="7806690" cy="13268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этап – расправить лепестки розы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3" y="1795464"/>
            <a:ext cx="4183062" cy="313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543493"/>
            <a:ext cx="4184650" cy="31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F98-9069-4F3B-9D67-482F3C6B6C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162</TotalTime>
  <Words>170</Words>
  <Application>Microsoft Office PowerPoint</Application>
  <PresentationFormat>Произвольный</PresentationFormat>
  <Paragraphs>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 Розы из ватных дисков.</vt:lpstr>
      <vt:lpstr>Нам потребуется:</vt:lpstr>
      <vt:lpstr>Приступаем.</vt:lpstr>
      <vt:lpstr>Собираем розочку из ватных дисков , как показано на фото:</vt:lpstr>
      <vt:lpstr>Презентация PowerPoint</vt:lpstr>
      <vt:lpstr>Продолжаем собирать розу:</vt:lpstr>
      <vt:lpstr>Собрали все пять ватных дисков в розу, теперь нужно её закрепить - ниткой по нижнему краю розы, следует сделать 3-5 оборотов и завязать нитку.</vt:lpstr>
      <vt:lpstr>Работаем ниткой</vt:lpstr>
      <vt:lpstr>Следующий этап – расправить лепестки розы</vt:lpstr>
      <vt:lpstr>Презентация PowerPoint</vt:lpstr>
      <vt:lpstr>Вырезаем из цветной бумаги листья розы для нашей композиции;</vt:lpstr>
      <vt:lpstr>Можно поработать красками;</vt:lpstr>
      <vt:lpstr>Собираем композицию;</vt:lpstr>
      <vt:lpstr>Розы по желанию можно раскрасить в любимый цвет;</vt:lpstr>
      <vt:lpstr>Вот, что получилось;</vt:lpstr>
      <vt:lpstr>Презентация PowerPoint</vt:lpstr>
      <vt:lpstr>Так же вариант – можно придать «инея» (так как сейчас зима) белой гуашью с помощью кисточки.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Розы из ватных дисков.</dc:title>
  <dc:creator>Алексей</dc:creator>
  <cp:lastModifiedBy>1</cp:lastModifiedBy>
  <cp:revision>14</cp:revision>
  <dcterms:created xsi:type="dcterms:W3CDTF">2022-01-26T13:24:35Z</dcterms:created>
  <dcterms:modified xsi:type="dcterms:W3CDTF">2022-01-27T08:57:45Z</dcterms:modified>
</cp:coreProperties>
</file>