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9393"/>
    <a:srgbClr val="FFABAB"/>
    <a:srgbClr val="FFE1E1"/>
    <a:srgbClr val="FFD1D1"/>
    <a:srgbClr val="C5E4ED"/>
    <a:srgbClr val="CCFFFF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 flipH="1">
            <a:off x="395536" y="332656"/>
            <a:ext cx="8352928" cy="6192688"/>
          </a:xfrm>
          <a:prstGeom prst="round2DiagRect">
            <a:avLst>
              <a:gd name="adj1" fmla="val 2924"/>
              <a:gd name="adj2" fmla="val 16491"/>
            </a:avLst>
          </a:prstGeom>
          <a:solidFill>
            <a:srgbClr val="FFE1E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8" y="6619182"/>
            <a:ext cx="1177604" cy="3815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Мастер-класс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«Сова </a:t>
            </a:r>
            <a:r>
              <a:rPr lang="ru-RU" sz="6000" b="1" dirty="0">
                <a:solidFill>
                  <a:srgbClr val="C00000"/>
                </a:solidFill>
              </a:rPr>
              <a:t>из </a:t>
            </a:r>
            <a:r>
              <a:rPr lang="ru-RU" sz="6000" b="1" dirty="0" smtClean="0">
                <a:solidFill>
                  <a:srgbClr val="C00000"/>
                </a:solidFill>
              </a:rPr>
              <a:t>фетра»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ASG\Downloads\Поделки\сова\IMG_20220208_1414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3150"/>
            <a:ext cx="4328120" cy="3246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5774909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</a:t>
            </a:r>
            <a:r>
              <a:rPr lang="ru-RU" b="1" dirty="0" err="1" smtClean="0">
                <a:solidFill>
                  <a:srgbClr val="C00000"/>
                </a:solidFill>
              </a:rPr>
              <a:t>Культорганизатор</a:t>
            </a:r>
            <a:r>
              <a:rPr lang="ru-RU" b="1" dirty="0" smtClean="0">
                <a:solidFill>
                  <a:srgbClr val="C00000"/>
                </a:solidFill>
              </a:rPr>
              <a:t> – Лунева Наталия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1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303478-3593-4CE0-940F-BC9618D346FC}"/>
              </a:ext>
            </a:extLst>
          </p:cNvPr>
          <p:cNvSpPr/>
          <p:nvPr/>
        </p:nvSpPr>
        <p:spPr>
          <a:xfrm>
            <a:off x="1187624" y="62068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Замечательная игрушка – </a:t>
            </a:r>
            <a:endParaRPr lang="ru-RU" sz="2400" dirty="0" smtClean="0"/>
          </a:p>
          <a:p>
            <a:pPr algn="ctr"/>
            <a:r>
              <a:rPr lang="ru-RU" sz="2400" dirty="0" smtClean="0"/>
              <a:t>маленькая яркая </a:t>
            </a:r>
            <a:r>
              <a:rPr lang="ru-RU" sz="2400" dirty="0" err="1"/>
              <a:t>совушка</a:t>
            </a:r>
            <a:r>
              <a:rPr lang="ru-RU" sz="2400" dirty="0"/>
              <a:t> готова.</a:t>
            </a:r>
          </a:p>
        </p:txBody>
      </p:sp>
      <p:pic>
        <p:nvPicPr>
          <p:cNvPr id="4" name="Рисунок 3" descr="C:\Users\ASG\Downloads\Поделки\сова\08Nk6GgV_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23715" cy="468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5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8EA621-02FB-4330-93CF-0BCFF5A9559A}"/>
              </a:ext>
            </a:extLst>
          </p:cNvPr>
          <p:cNvSpPr/>
          <p:nvPr/>
        </p:nvSpPr>
        <p:spPr>
          <a:xfrm>
            <a:off x="683568" y="54868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Сова </a:t>
            </a:r>
            <a:r>
              <a:rPr lang="ru-RU" sz="2000" dirty="0"/>
              <a:t>является символом мудрости и одним из источников вдохновения для рукодельниц. </a:t>
            </a:r>
          </a:p>
          <a:p>
            <a:pPr algn="just"/>
            <a:r>
              <a:rPr lang="ru-RU" sz="2000" dirty="0"/>
              <a:t>             </a:t>
            </a:r>
            <a:r>
              <a:rPr lang="ru-RU" sz="2000" dirty="0" smtClean="0"/>
              <a:t>Маленькая яркая</a:t>
            </a:r>
            <a:r>
              <a:rPr lang="ru-RU" sz="2000" dirty="0" smtClean="0"/>
              <a:t> </a:t>
            </a:r>
            <a:r>
              <a:rPr lang="ru-RU" sz="2000" dirty="0"/>
              <a:t>сова из фетра сможет стать отличным подарком как для детей, так и для взрослых. Эта обаятельная интерьерная игрушка покорит с первого </a:t>
            </a:r>
            <a:r>
              <a:rPr lang="ru-RU" sz="2000" dirty="0" smtClean="0"/>
              <a:t>взгляда, а изготовить её </a:t>
            </a:r>
            <a:r>
              <a:rPr lang="ru-RU" sz="2000" dirty="0"/>
              <a:t>достаточно </a:t>
            </a:r>
            <a:r>
              <a:rPr lang="ru-RU" sz="2000" dirty="0" smtClean="0"/>
              <a:t>легко.</a:t>
            </a:r>
            <a:endParaRPr lang="ru-RU" sz="2000" dirty="0"/>
          </a:p>
        </p:txBody>
      </p:sp>
      <p:pic>
        <p:nvPicPr>
          <p:cNvPr id="6" name="Рисунок 5" descr="C:\Users\ASG\Downloads\Поделки\сова\88-картинки-совы-красивы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449"/>
            <a:ext cx="3453130" cy="266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G\Downloads\Поделки\сова\08Nk6GgV_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630805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38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9CB8565-7275-45AD-9C69-C4728AEE4750}"/>
              </a:ext>
            </a:extLst>
          </p:cNvPr>
          <p:cNvSpPr/>
          <p:nvPr/>
        </p:nvSpPr>
        <p:spPr>
          <a:xfrm>
            <a:off x="683568" y="6926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и инструменты</a:t>
            </a:r>
          </a:p>
          <a:p>
            <a:endParaRPr lang="ru-RU" dirty="0"/>
          </a:p>
          <a:p>
            <a:r>
              <a:rPr lang="ru-RU" dirty="0"/>
              <a:t>- фетр;</a:t>
            </a:r>
          </a:p>
          <a:p>
            <a:r>
              <a:rPr lang="ru-RU" dirty="0" smtClean="0"/>
              <a:t>- </a:t>
            </a:r>
            <a:r>
              <a:rPr lang="ru-RU" dirty="0"/>
              <a:t>наполнитель для набивки игрушки;</a:t>
            </a:r>
          </a:p>
          <a:p>
            <a:r>
              <a:rPr lang="ru-RU" dirty="0"/>
              <a:t>- </a:t>
            </a:r>
            <a:r>
              <a:rPr lang="ru-RU" dirty="0" smtClean="0"/>
              <a:t>карандаш</a:t>
            </a:r>
            <a:r>
              <a:rPr lang="ru-RU" dirty="0"/>
              <a:t>;</a:t>
            </a:r>
          </a:p>
          <a:p>
            <a:r>
              <a:rPr lang="ru-RU" dirty="0"/>
              <a:t>- ножницы, </a:t>
            </a:r>
            <a:r>
              <a:rPr lang="ru-RU" dirty="0" smtClean="0"/>
              <a:t>иголка, нитки;</a:t>
            </a:r>
            <a:endParaRPr lang="ru-RU" dirty="0"/>
          </a:p>
          <a:p>
            <a:r>
              <a:rPr lang="ru-RU" dirty="0"/>
              <a:t>- отрезок ленты для </a:t>
            </a:r>
            <a:r>
              <a:rPr lang="ru-RU" dirty="0" smtClean="0"/>
              <a:t>петельки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клеевой пистолет для рукоделия.</a:t>
            </a:r>
            <a:endParaRPr lang="ru-RU" dirty="0"/>
          </a:p>
        </p:txBody>
      </p:sp>
      <p:pic>
        <p:nvPicPr>
          <p:cNvPr id="6" name="Рисунок 5" descr="C:\Users\ASG\Downloads\Поделки\сова\sdvy-lr-tE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424847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41C4F7-DBDC-4B05-A095-6BA66203C47A}"/>
              </a:ext>
            </a:extLst>
          </p:cNvPr>
          <p:cNvSpPr/>
          <p:nvPr/>
        </p:nvSpPr>
        <p:spPr>
          <a:xfrm>
            <a:off x="755576" y="62068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Выкройку </a:t>
            </a:r>
            <a:r>
              <a:rPr lang="ru-RU" sz="2000" dirty="0" smtClean="0"/>
              <a:t>деталей совы </a:t>
            </a:r>
            <a:r>
              <a:rPr lang="ru-RU" sz="2000" dirty="0"/>
              <a:t>распечатайте </a:t>
            </a:r>
            <a:r>
              <a:rPr lang="ru-RU" sz="2000" dirty="0" smtClean="0"/>
              <a:t>и </a:t>
            </a:r>
            <a:r>
              <a:rPr lang="ru-RU" sz="2000" dirty="0"/>
              <a:t>перенесите на </a:t>
            </a:r>
            <a:r>
              <a:rPr lang="ru-RU" sz="2000" dirty="0" smtClean="0"/>
              <a:t>фетр. </a:t>
            </a:r>
            <a:endParaRPr lang="ru-RU" sz="2000" dirty="0"/>
          </a:p>
        </p:txBody>
      </p:sp>
      <p:pic>
        <p:nvPicPr>
          <p:cNvPr id="4" name="Рисунок 3" descr="C:\Users\ASG\Downloads\Поделки\сова\koUuViLkYW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0759"/>
            <a:ext cx="2886075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SG\Downloads\Поделки\сова\namz8mnCy4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0759"/>
            <a:ext cx="2928620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0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AF82E5-C4A2-4A1E-BF97-1CFEF0336952}"/>
              </a:ext>
            </a:extLst>
          </p:cNvPr>
          <p:cNvSpPr/>
          <p:nvPr/>
        </p:nvSpPr>
        <p:spPr>
          <a:xfrm>
            <a:off x="467544" y="83671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Вырезаем из фетра </a:t>
            </a:r>
            <a:r>
              <a:rPr lang="ru-RU" sz="2000" dirty="0" smtClean="0"/>
              <a:t>следующие детали поделки: туловище – 2 шт.; элементы оперения – 21 шт.; фон для глаз и клюв – по 1 шт.; глаза – 2 шт.; 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Цвет фетра берем по желанию </a:t>
            </a:r>
            <a:r>
              <a:rPr lang="ru-RU" sz="2000" dirty="0" smtClean="0"/>
              <a:t> 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4" name="Рисунок 3" descr="C:\Users\ASG\Downloads\Поделки\сова\PMUOC5Wxov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27377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1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467047-1FC8-4FFF-A4BF-2AEC3C7FA3D6}"/>
              </a:ext>
            </a:extLst>
          </p:cNvPr>
          <p:cNvSpPr/>
          <p:nvPr/>
        </p:nvSpPr>
        <p:spPr>
          <a:xfrm>
            <a:off x="827584" y="476672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Сложите глаза совы, прошейте черной </a:t>
            </a:r>
            <a:r>
              <a:rPr lang="ru-RU" sz="2000" dirty="0"/>
              <a:t>ниткой как показано на фото.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4" name="Рисунок 3" descr="C:\Users\ASG\Downloads\Поделки\сова\08Nk6GgV_ig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84438" cy="2958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19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7D61B3-D4DB-40B6-B743-1C5924C9C85A}"/>
              </a:ext>
            </a:extLst>
          </p:cNvPr>
          <p:cNvSpPr/>
          <p:nvPr/>
        </p:nvSpPr>
        <p:spPr>
          <a:xfrm>
            <a:off x="899592" y="54868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Приложите готовые глаза к лицу совы. Вложите между ними клюв, чтобы определить расстояние между глазами.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Приколите глазки булавками, чтобы они не сместились во время </a:t>
            </a:r>
            <a:r>
              <a:rPr lang="ru-RU" sz="2000" dirty="0" smtClean="0"/>
              <a:t>склеивания деталей.</a:t>
            </a:r>
            <a:endParaRPr lang="ru-RU" sz="2000" dirty="0"/>
          </a:p>
        </p:txBody>
      </p:sp>
      <p:pic>
        <p:nvPicPr>
          <p:cNvPr id="4" name="Рисунок 3" descr="C:\Users\ASG\Downloads\Поделки\сова\BwnVIs02rn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30" y="2179896"/>
            <a:ext cx="4250963" cy="408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5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737B58-A485-4457-953D-3DBBF2B08140}"/>
              </a:ext>
            </a:extLst>
          </p:cNvPr>
          <p:cNvSpPr/>
          <p:nvPr/>
        </p:nvSpPr>
        <p:spPr>
          <a:xfrm>
            <a:off x="1115616" y="69269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Приступаем к оформлению туловища совы:</a:t>
            </a:r>
          </a:p>
          <a:p>
            <a:pPr algn="ctr"/>
            <a:r>
              <a:rPr lang="ru-RU" sz="2000" dirty="0" smtClean="0"/>
              <a:t>- клеевым пистолетом закрепляем детали оперения в любой последовательности, начиная с нижнего ряда.</a:t>
            </a:r>
            <a:endParaRPr lang="ru-RU" sz="2000" dirty="0"/>
          </a:p>
        </p:txBody>
      </p:sp>
      <p:pic>
        <p:nvPicPr>
          <p:cNvPr id="4" name="Рисунок 3" descr="C:\Users\ASG\Downloads\Поделки\сова\_jW396fYxi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0191"/>
            <a:ext cx="4139401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4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26C51B-A72F-4FFE-A48C-5925E678A62D}"/>
              </a:ext>
            </a:extLst>
          </p:cNvPr>
          <p:cNvSpPr/>
          <p:nvPr/>
        </p:nvSpPr>
        <p:spPr>
          <a:xfrm>
            <a:off x="635801" y="764704"/>
            <a:ext cx="7896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Завершающий этап в изготовлении данной поделки: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на заднюю выкройку приклеиваем </a:t>
            </a:r>
            <a:r>
              <a:rPr lang="ru-RU" sz="2000" dirty="0"/>
              <a:t>отрезок ленты для </a:t>
            </a:r>
            <a:r>
              <a:rPr lang="ru-RU" sz="2000" dirty="0" smtClean="0"/>
              <a:t>петельки;</a:t>
            </a:r>
          </a:p>
          <a:p>
            <a:pPr algn="ctr"/>
            <a:r>
              <a:rPr lang="ru-RU" sz="2000" dirty="0" smtClean="0"/>
              <a:t>- затем прокладываем слой наполнителя </a:t>
            </a:r>
            <a:r>
              <a:rPr lang="ru-RU" sz="2000" dirty="0"/>
              <a:t>для набивки </a:t>
            </a:r>
            <a:r>
              <a:rPr lang="ru-RU" sz="2000" dirty="0" smtClean="0"/>
              <a:t>игрушки;</a:t>
            </a:r>
          </a:p>
          <a:p>
            <a:pPr algn="ctr"/>
            <a:r>
              <a:rPr lang="ru-RU" sz="2000" dirty="0" smtClean="0"/>
              <a:t>- сверху накладываем лицевую часть заготовки и проклеиваем по контуру.</a:t>
            </a:r>
            <a:endParaRPr lang="ru-RU" sz="2000" dirty="0"/>
          </a:p>
        </p:txBody>
      </p:sp>
      <p:pic>
        <p:nvPicPr>
          <p:cNvPr id="4" name="Рисунок 3" descr="C:\Users\ASG\Downloads\Поделки\сова\ieZnDXEuH6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1499"/>
            <a:ext cx="3600399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371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«Сова из фетра»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ASG</cp:lastModifiedBy>
  <cp:revision>27</cp:revision>
  <dcterms:created xsi:type="dcterms:W3CDTF">2016-12-16T14:56:09Z</dcterms:created>
  <dcterms:modified xsi:type="dcterms:W3CDTF">2022-02-08T12:16:27Z</dcterms:modified>
</cp:coreProperties>
</file>