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FF9393"/>
    <a:srgbClr val="FFABAB"/>
    <a:srgbClr val="FFE1E1"/>
    <a:srgbClr val="FFD1D1"/>
    <a:srgbClr val="C5E4ED"/>
    <a:srgbClr val="CCFFFF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 flipH="1">
            <a:off x="395536" y="332656"/>
            <a:ext cx="8352928" cy="6192688"/>
          </a:xfrm>
          <a:prstGeom prst="round2DiagRect">
            <a:avLst>
              <a:gd name="adj1" fmla="val 2924"/>
              <a:gd name="adj2" fmla="val 16491"/>
            </a:avLst>
          </a:prstGeom>
          <a:solidFill>
            <a:srgbClr val="FFE1E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8" y="6619182"/>
            <a:ext cx="1177604" cy="381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 flipH="1">
            <a:off x="395536" y="332656"/>
            <a:ext cx="8352928" cy="6192688"/>
          </a:xfrm>
          <a:prstGeom prst="round2DiagRect">
            <a:avLst>
              <a:gd name="adj1" fmla="val 2924"/>
              <a:gd name="adj2" fmla="val 16491"/>
            </a:avLst>
          </a:prstGeom>
          <a:solidFill>
            <a:srgbClr val="FFE1E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8" y="6619182"/>
            <a:ext cx="1177604" cy="381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 flipH="1">
            <a:off x="395536" y="332656"/>
            <a:ext cx="8352928" cy="6192688"/>
          </a:xfrm>
          <a:prstGeom prst="round2DiagRect">
            <a:avLst>
              <a:gd name="adj1" fmla="val 2924"/>
              <a:gd name="adj2" fmla="val 16491"/>
            </a:avLst>
          </a:prstGeom>
          <a:solidFill>
            <a:srgbClr val="FFE1E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8" y="6619182"/>
            <a:ext cx="1177604" cy="381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 flipH="1">
            <a:off x="395536" y="332656"/>
            <a:ext cx="8352928" cy="6192688"/>
          </a:xfrm>
          <a:prstGeom prst="round2DiagRect">
            <a:avLst>
              <a:gd name="adj1" fmla="val 2924"/>
              <a:gd name="adj2" fmla="val 16491"/>
            </a:avLst>
          </a:prstGeom>
          <a:solidFill>
            <a:srgbClr val="FFE1E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8" y="6619182"/>
            <a:ext cx="1177604" cy="3815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1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Batang" pitchFamily="18" charset="-127"/>
              </a:rPr>
              <a:t>Мастер-класс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«Открытка День Защитника Отечества»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5774909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</a:t>
            </a:r>
            <a:r>
              <a:rPr lang="ru-RU" sz="2000" b="1" dirty="0" err="1" smtClean="0">
                <a:solidFill>
                  <a:srgbClr val="C00000"/>
                </a:solidFill>
              </a:rPr>
              <a:t>Культорганизатор</a:t>
            </a:r>
            <a:r>
              <a:rPr lang="ru-RU" sz="2000" b="1" dirty="0" smtClean="0">
                <a:solidFill>
                  <a:srgbClr val="C00000"/>
                </a:solidFill>
              </a:rPr>
              <a:t> – Лунева Наталия Александровна</a:t>
            </a:r>
            <a:endParaRPr lang="ru-RU" sz="2000" dirty="0"/>
          </a:p>
        </p:txBody>
      </p:sp>
      <p:pic>
        <p:nvPicPr>
          <p:cNvPr id="5" name="Рисунок 4" descr="C:\Users\ASG\Desktop\открытка\IMG_20220209_093414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15889"/>
            <a:ext cx="4176464" cy="3191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91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303478-3593-4CE0-940F-BC9618D346FC}"/>
              </a:ext>
            </a:extLst>
          </p:cNvPr>
          <p:cNvSpPr/>
          <p:nvPr/>
        </p:nvSpPr>
        <p:spPr>
          <a:xfrm>
            <a:off x="683568" y="620688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Мы с Днем защитника Отечества</a:t>
            </a:r>
            <a:br>
              <a:rPr lang="ru-RU" sz="2400" dirty="0"/>
            </a:br>
            <a:r>
              <a:rPr lang="ru-RU" sz="2400" dirty="0"/>
              <a:t>Мужчин сердечно поздравляем!</a:t>
            </a:r>
            <a:br>
              <a:rPr lang="ru-RU" sz="2400" dirty="0"/>
            </a:br>
            <a:r>
              <a:rPr lang="ru-RU" sz="2400" dirty="0"/>
              <a:t>Тепла, любви, добра, везения</a:t>
            </a:r>
            <a:br>
              <a:rPr lang="ru-RU" sz="2400" dirty="0"/>
            </a:br>
            <a:r>
              <a:rPr lang="ru-RU" sz="2400" dirty="0"/>
              <a:t>И счастья личного желаем!</a:t>
            </a:r>
            <a:br>
              <a:rPr lang="ru-RU" sz="2400" dirty="0"/>
            </a:br>
            <a:r>
              <a:rPr lang="ru-RU" sz="2400" dirty="0" smtClean="0"/>
              <a:t>Стального </a:t>
            </a:r>
            <a:r>
              <a:rPr lang="ru-RU" sz="2400" dirty="0"/>
              <a:t>мужества </a:t>
            </a:r>
            <a:endParaRPr lang="ru-RU" sz="2400" dirty="0" smtClean="0"/>
          </a:p>
          <a:p>
            <a:pPr algn="ctr"/>
            <a:r>
              <a:rPr lang="ru-RU" sz="2400" dirty="0" smtClean="0"/>
              <a:t>и </a:t>
            </a:r>
            <a:r>
              <a:rPr lang="ru-RU" sz="2400" dirty="0"/>
              <a:t>сил,</a:t>
            </a:r>
            <a:br>
              <a:rPr lang="ru-RU" sz="2400" dirty="0"/>
            </a:br>
            <a:r>
              <a:rPr lang="ru-RU" sz="2400" dirty="0"/>
              <a:t>Удачи, духа боевого!</a:t>
            </a:r>
            <a:br>
              <a:rPr lang="ru-RU" sz="2400" dirty="0"/>
            </a:br>
            <a:r>
              <a:rPr lang="ru-RU" sz="2400" dirty="0"/>
              <a:t>Пускай не будет в жизни зла,</a:t>
            </a:r>
            <a:br>
              <a:rPr lang="ru-RU" sz="2400" dirty="0"/>
            </a:br>
            <a:r>
              <a:rPr lang="ru-RU" sz="2400" dirty="0"/>
              <a:t>А вот побед блестящих — много!</a:t>
            </a:r>
          </a:p>
          <a:p>
            <a:pPr algn="ctr"/>
            <a:r>
              <a:rPr lang="ru-RU" sz="2400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0324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9CB8565-7275-45AD-9C69-C4728AEE4750}"/>
              </a:ext>
            </a:extLst>
          </p:cNvPr>
          <p:cNvSpPr/>
          <p:nvPr/>
        </p:nvSpPr>
        <p:spPr>
          <a:xfrm>
            <a:off x="683568" y="692696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Материалы и инструменты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картон белого цвета;</a:t>
            </a:r>
            <a:endParaRPr lang="ru-RU" dirty="0"/>
          </a:p>
          <a:p>
            <a:r>
              <a:rPr lang="ru-RU" dirty="0" smtClean="0"/>
              <a:t>- бумага красного, синего и зеленого цветов;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крепированная</a:t>
            </a:r>
            <a:r>
              <a:rPr lang="ru-RU" dirty="0" smtClean="0"/>
              <a:t> бумага красного цвета;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карандаш</a:t>
            </a:r>
            <a:r>
              <a:rPr lang="ru-RU" dirty="0"/>
              <a:t>;</a:t>
            </a:r>
          </a:p>
          <a:p>
            <a:r>
              <a:rPr lang="ru-RU" dirty="0"/>
              <a:t>- ножницы, </a:t>
            </a:r>
            <a:r>
              <a:rPr lang="ru-RU" dirty="0" err="1" smtClean="0"/>
              <a:t>степлер</a:t>
            </a:r>
            <a:r>
              <a:rPr lang="ru-RU" dirty="0" smtClean="0"/>
              <a:t>, линейка;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клей - карандаш;</a:t>
            </a:r>
            <a:endParaRPr lang="ru-RU" dirty="0"/>
          </a:p>
          <a:p>
            <a:r>
              <a:rPr lang="ru-RU" dirty="0" smtClean="0"/>
              <a:t>- клеевой пистолет для рукоделия;</a:t>
            </a:r>
          </a:p>
          <a:p>
            <a:r>
              <a:rPr lang="ru-RU" dirty="0" smtClean="0"/>
              <a:t> - готовая эмблема 23 февраля.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72" y="980728"/>
            <a:ext cx="433777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41C4F7-DBDC-4B05-A095-6BA66203C47A}"/>
              </a:ext>
            </a:extLst>
          </p:cNvPr>
          <p:cNvSpPr/>
          <p:nvPr/>
        </p:nvSpPr>
        <p:spPr>
          <a:xfrm>
            <a:off x="4644008" y="620688"/>
            <a:ext cx="3923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Отмеряем два прямоугольника шириной 6,5 см. из бумаги красного и синего цветов, вырезаем. Затем прикладываем готовые полоски к картону, обрезаем излишки и располагаем в формате - цветовой гаммы Государственного флага РФ.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0" y="620688"/>
            <a:ext cx="3534646" cy="2650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" y="3573016"/>
            <a:ext cx="3240360" cy="2730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45" y="3281510"/>
            <a:ext cx="3866219" cy="28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0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744416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327834" cy="4437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293096"/>
            <a:ext cx="3783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Полоски клеим на картон. Лицевая сторона открытки   готова для дальнейшего оформления.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1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467047-1FC8-4FFF-A4BF-2AEC3C7FA3D6}"/>
              </a:ext>
            </a:extLst>
          </p:cNvPr>
          <p:cNvSpPr/>
          <p:nvPr/>
        </p:nvSpPr>
        <p:spPr>
          <a:xfrm>
            <a:off x="3563888" y="476672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1" y="692696"/>
            <a:ext cx="2283718" cy="3044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33" y="692696"/>
            <a:ext cx="2409732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68960"/>
            <a:ext cx="2085696" cy="2780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76865" y="830615"/>
            <a:ext cx="2891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  сложенной полоски </a:t>
            </a:r>
          </a:p>
          <a:p>
            <a:pPr algn="ctr"/>
            <a:r>
              <a:rPr lang="ru-RU" dirty="0" smtClean="0"/>
              <a:t>нарезаем заготовку для цветка: делаем надрезы по всей длине полоски интервал 0,5 см. высота надреза 4 см. . </a:t>
            </a: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901" y="4049054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Далее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из </a:t>
            </a:r>
            <a:r>
              <a:rPr lang="ru-RU" dirty="0" err="1" smtClean="0">
                <a:solidFill>
                  <a:prstClr val="black"/>
                </a:solidFill>
              </a:rPr>
              <a:t>крепированной</a:t>
            </a:r>
            <a:r>
              <a:rPr lang="ru-RU" dirty="0" smtClean="0">
                <a:solidFill>
                  <a:prstClr val="black"/>
                </a:solidFill>
              </a:rPr>
              <a:t> бумаги красного цвета вырезаем полоску шириной 5 см. по длине рулона (50 см.)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055160"/>
            <a:ext cx="1901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Складываем полоску два раза пополам.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19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134"/>
            <a:ext cx="3515883" cy="2812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00" y="616134"/>
            <a:ext cx="3384376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69" y="3429000"/>
            <a:ext cx="3803915" cy="28529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08104" y="3284984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 нарезанной заготовки формируем цветок путем скручивания по часовой стрелке ( основание</a:t>
            </a:r>
          </a:p>
          <a:p>
            <a:pPr algn="ctr"/>
            <a:r>
              <a:rPr lang="ru-RU" dirty="0" smtClean="0"/>
              <a:t> закрепляем </a:t>
            </a:r>
            <a:r>
              <a:rPr lang="ru-RU" dirty="0" err="1" smtClean="0"/>
              <a:t>степлером</a:t>
            </a:r>
            <a:r>
              <a:rPr lang="ru-RU" dirty="0" smtClean="0"/>
              <a:t>) Всего  таких заготовок нам потребуется на 3 цветка.</a:t>
            </a: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54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F737B58-A485-4457-953D-3DBBF2B08140}"/>
              </a:ext>
            </a:extLst>
          </p:cNvPr>
          <p:cNvSpPr/>
          <p:nvPr/>
        </p:nvSpPr>
        <p:spPr>
          <a:xfrm>
            <a:off x="4978618" y="772002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Из бумаги зеленого цвета оформляем заготовки;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стебель – 3 шт.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листочки 3 шт.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13" y="2708920"/>
            <a:ext cx="3744417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26C51B-A72F-4FFE-A48C-5925E678A62D}"/>
              </a:ext>
            </a:extLst>
          </p:cNvPr>
          <p:cNvSpPr/>
          <p:nvPr/>
        </p:nvSpPr>
        <p:spPr>
          <a:xfrm>
            <a:off x="4932040" y="1124744"/>
            <a:ext cx="2736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Завершающий этап </a:t>
            </a:r>
          </a:p>
          <a:p>
            <a:pPr algn="ctr"/>
            <a:r>
              <a:rPr lang="ru-RU" sz="2000" dirty="0" smtClean="0"/>
              <a:t>в изготовлении открытки: приклеиваем </a:t>
            </a:r>
          </a:p>
          <a:p>
            <a:pPr algn="ctr"/>
            <a:r>
              <a:rPr lang="ru-RU" sz="2000" dirty="0" smtClean="0"/>
              <a:t>с помощью клея-карандаша все заготовки поделки на лицевую часть праздничной открытки: начинаем с бутонов цветов, затем стебли и листочки, в завершении праздничная эмблема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0" y="548680"/>
            <a:ext cx="3098709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6" y="3501008"/>
            <a:ext cx="3209595" cy="24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71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237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Мастер-класс «Открытка День Защитника Отечества»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ASG</cp:lastModifiedBy>
  <cp:revision>42</cp:revision>
  <dcterms:created xsi:type="dcterms:W3CDTF">2016-12-16T14:56:09Z</dcterms:created>
  <dcterms:modified xsi:type="dcterms:W3CDTF">2022-02-10T09:05:25Z</dcterms:modified>
</cp:coreProperties>
</file>