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7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D242-2D55-44D9-95C8-D210C549DCD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B9C0-B6F6-4F4F-9DD1-638450C0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1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D242-2D55-44D9-95C8-D210C549DCD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B9C0-B6F6-4F4F-9DD1-638450C0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3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D242-2D55-44D9-95C8-D210C549DCD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B9C0-B6F6-4F4F-9DD1-638450C0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D242-2D55-44D9-95C8-D210C549DCD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B9C0-B6F6-4F4F-9DD1-638450C0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D242-2D55-44D9-95C8-D210C549DCD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B9C0-B6F6-4F4F-9DD1-638450C0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5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D242-2D55-44D9-95C8-D210C549DCD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B9C0-B6F6-4F4F-9DD1-638450C0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6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D242-2D55-44D9-95C8-D210C549DCD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B9C0-B6F6-4F4F-9DD1-638450C0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8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D242-2D55-44D9-95C8-D210C549DCD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B9C0-B6F6-4F4F-9DD1-638450C0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5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D242-2D55-44D9-95C8-D210C549DCD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B9C0-B6F6-4F4F-9DD1-638450C0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7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D242-2D55-44D9-95C8-D210C549DCD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B9C0-B6F6-4F4F-9DD1-638450C0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9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D242-2D55-44D9-95C8-D210C549DCD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B9C0-B6F6-4F4F-9DD1-638450C0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6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8D242-2D55-44D9-95C8-D210C549DCD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B9C0-B6F6-4F4F-9DD1-638450C0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93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260648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4470">
            <a:off x="3220838" y="577674"/>
            <a:ext cx="4477727" cy="56310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0504164">
            <a:off x="2594699" y="524790"/>
            <a:ext cx="4649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Мастер -класс 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«Цветы из бумажных сердечек…»</a:t>
            </a:r>
            <a:endParaRPr lang="ru-RU" sz="2400" b="1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92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5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2875"/>
            <a:ext cx="3456384" cy="36003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80112" y="4108061"/>
            <a:ext cx="30540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Культорганизатор</a:t>
            </a:r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Лунева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Наталия Александровна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432875"/>
            <a:ext cx="374441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Чтобы сделать цветы из бумажных сердечек, нам понадобятся следующие  инструменты и  материалы:</a:t>
            </a:r>
          </a:p>
          <a:p>
            <a:pPr indent="-285750"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цветная бумага двусторонняя (цвета на выбор, в т. ч. зеленый),</a:t>
            </a:r>
          </a:p>
          <a:p>
            <a:pPr indent="-285750"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ножницы,</a:t>
            </a:r>
            <a:r>
              <a:rPr lang="ru-RU" sz="2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линейка,</a:t>
            </a:r>
          </a:p>
          <a:p>
            <a:pPr indent="-285750"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клей-карандаш, простой карандаш</a:t>
            </a:r>
          </a:p>
          <a:p>
            <a:pPr indent="-285750"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спица, форма для контура круга.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92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6017" y="116632"/>
            <a:ext cx="3960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Описание: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Делаем заготовки: на цветной бумаге – красной, желтой, розовой (по вкусу) рисуем (обводим) контур круга диаметром 10 см. (чем больше  будет круг, тем крупнее будет цветок). На один цветок нужно 3 такие заготовки. Для 3-х цветков – 9 заготовок (кругов).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4" y="697212"/>
            <a:ext cx="3954505" cy="33387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3789040"/>
            <a:ext cx="4104456" cy="28256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86000" y="21363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60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29" y="3539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1919" y="260648"/>
            <a:ext cx="489654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Описание: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Заготовку круга складываем пополам и начинаем работать с  первой </a:t>
            </a:r>
            <a:r>
              <a:rPr lang="ru-RU" sz="2000" b="1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половинойкруга</a:t>
            </a:r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, формируя  на ней </a:t>
            </a:r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гармошкой -складки в произвольном размере; то </a:t>
            </a:r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же самое повторяем с другой половиной круга. </a:t>
            </a:r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Получившуюся заготовку складываем пополам, и проклеиваем. Затем все три заготовки склеиваем между собой.</a:t>
            </a:r>
          </a:p>
          <a:p>
            <a:pPr algn="ctr"/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 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1924"/>
            <a:ext cx="2496277" cy="2083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23" y="2348880"/>
            <a:ext cx="2178531" cy="22322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02693"/>
            <a:ext cx="2487171" cy="20882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05064"/>
            <a:ext cx="2952328" cy="24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4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0813" y="620688"/>
            <a:ext cx="403244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Описание: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Приступаем к формированию стебля. Из  цветной бумаги зеленого  цвета вырезаем </a:t>
            </a:r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прямоугольник </a:t>
            </a:r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и закручиваем спиралью, используя спицу.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  <a:p>
            <a:pPr algn="ctr"/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26942"/>
            <a:ext cx="3240360" cy="21063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98344"/>
            <a:ext cx="3527376" cy="2645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9"/>
            <a:ext cx="291956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2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2040" y="260648"/>
            <a:ext cx="331236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Описание: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Для каждого </a:t>
            </a:r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цветка </a:t>
            </a:r>
            <a:r>
              <a:rPr lang="ru-RU" sz="2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вырезаем по два листочка из зелёной бумаги</a:t>
            </a:r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. </a:t>
            </a:r>
            <a:endParaRPr lang="ru-RU" sz="2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73138"/>
            <a:ext cx="3299592" cy="30963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12976"/>
            <a:ext cx="3672408" cy="273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4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6016" y="260648"/>
            <a:ext cx="3528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Описание: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Каждому цветку приклеиваем сердцевину, вырезанную из цветной бумаги. А затем приклеиваем к каждому цветку стебель, на который подклеиваем  по два листочка.</a:t>
            </a:r>
            <a:r>
              <a:rPr lang="ru-RU" sz="2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endParaRPr lang="ru-RU" sz="2000" b="1" dirty="0" smtClean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548680"/>
            <a:ext cx="3264363" cy="24482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64659"/>
            <a:ext cx="3096345" cy="25019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56126"/>
            <a:ext cx="2913652" cy="33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4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3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64088" y="338885"/>
            <a:ext cx="34563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Технология изготовления цветов из бумажных сердечек несложная, но как свежо и нежно смотрится эта поделка!</a:t>
            </a:r>
          </a:p>
          <a:p>
            <a:pPr algn="ctr" fontAlgn="base"/>
            <a:endParaRPr lang="ru-RU" sz="28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4611"/>
            <a:ext cx="3456384" cy="4462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48880"/>
            <a:ext cx="3456384" cy="439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49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240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ASG</dc:creator>
  <cp:lastModifiedBy>ASG</cp:lastModifiedBy>
  <cp:revision>26</cp:revision>
  <dcterms:created xsi:type="dcterms:W3CDTF">2022-02-10T09:01:11Z</dcterms:created>
  <dcterms:modified xsi:type="dcterms:W3CDTF">2022-02-14T07:12:48Z</dcterms:modified>
</cp:coreProperties>
</file>